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69" r:id="rId3"/>
    <p:sldId id="294" r:id="rId4"/>
    <p:sldId id="271" r:id="rId5"/>
    <p:sldId id="295" r:id="rId6"/>
    <p:sldId id="276" r:id="rId7"/>
    <p:sldId id="277" r:id="rId8"/>
    <p:sldId id="278" r:id="rId9"/>
    <p:sldId id="296" r:id="rId10"/>
    <p:sldId id="279" r:id="rId11"/>
    <p:sldId id="297" r:id="rId12"/>
    <p:sldId id="291" r:id="rId13"/>
    <p:sldId id="275" r:id="rId14"/>
    <p:sldId id="259" r:id="rId15"/>
    <p:sldId id="280" r:id="rId16"/>
    <p:sldId id="298" r:id="rId17"/>
    <p:sldId id="284" r:id="rId18"/>
    <p:sldId id="285" r:id="rId19"/>
    <p:sldId id="287" r:id="rId20"/>
    <p:sldId id="288" r:id="rId21"/>
    <p:sldId id="289" r:id="rId2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95"/>
    <p:restoredTop sz="94705"/>
  </p:normalViewPr>
  <p:slideViewPr>
    <p:cSldViewPr snapToGrid="0" snapToObjects="1">
      <p:cViewPr varScale="1">
        <p:scale>
          <a:sx n="138" d="100"/>
          <a:sy n="138" d="100"/>
        </p:scale>
        <p:origin x="9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09B9F-00ED-3E4E-BFF6-A2D92009E058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3532B-0117-2F44-BCDB-AE0DD3C08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3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817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73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66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8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4500"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Avenir Book" charset="0"/>
                <a:ea typeface="Avenir Book" charset="0"/>
                <a:cs typeface="Avenir Book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11D00EF0-620D-6D42-BE8F-A31A5DBBF69B}" type="datetimeFigureOut">
              <a:rPr lang="en-US" smtClean="0"/>
              <a:pPr/>
              <a:t>10/26/20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71A29F65-76C4-F548-AE08-0064E53EC6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  <a:lvl2pPr>
              <a:defRPr>
                <a:latin typeface="Avenir Book" charset="0"/>
                <a:ea typeface="Avenir Book" charset="0"/>
                <a:cs typeface="Avenir Book" charset="0"/>
              </a:defRPr>
            </a:lvl2pPr>
            <a:lvl3pPr>
              <a:defRPr>
                <a:latin typeface="Avenir Book" charset="0"/>
                <a:ea typeface="Avenir Book" charset="0"/>
                <a:cs typeface="Avenir Book" charset="0"/>
              </a:defRPr>
            </a:lvl3pPr>
            <a:lvl4pPr>
              <a:defRPr>
                <a:latin typeface="Avenir Book" charset="0"/>
                <a:ea typeface="Avenir Book" charset="0"/>
                <a:cs typeface="Avenir Book" charset="0"/>
              </a:defRPr>
            </a:lvl4pPr>
            <a:lvl5pPr>
              <a:defRPr>
                <a:latin typeface="Avenir Book" charset="0"/>
                <a:ea typeface="Avenir Book" charset="0"/>
                <a:cs typeface="Avenir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11D00EF0-620D-6D42-BE8F-A31A5DBBF69B}" type="datetimeFigureOut">
              <a:rPr lang="en-US" smtClean="0"/>
              <a:pPr/>
              <a:t>10/26/20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71A29F65-76C4-F548-AE08-0064E53EC6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00EF0-620D-6D42-BE8F-A31A5DBBF69B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2106" y="1207532"/>
            <a:ext cx="7772400" cy="1790700"/>
          </a:xfrm>
        </p:spPr>
        <p:txBody>
          <a:bodyPr/>
          <a:lstStyle/>
          <a:p>
            <a:r>
              <a:rPr lang="en-US" dirty="0"/>
              <a:t>Relational data</a:t>
            </a:r>
          </a:p>
        </p:txBody>
      </p:sp>
    </p:spTree>
    <p:extLst>
      <p:ext uri="{BB962C8B-B14F-4D97-AF65-F5344CB8AC3E}">
        <p14:creationId xmlns:p14="http://schemas.microsoft.com/office/powerpoint/2010/main" val="136954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Outer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68017"/>
            <a:ext cx="2467045" cy="34608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0" y="1690576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x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4631" y="2813757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7108" y="3936938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x and y</a:t>
            </a:r>
          </a:p>
        </p:txBody>
      </p:sp>
    </p:spTree>
    <p:extLst>
      <p:ext uri="{BB962C8B-B14F-4D97-AF65-F5344CB8AC3E}">
        <p14:creationId xmlns:p14="http://schemas.microsoft.com/office/powerpoint/2010/main" val="791985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Outer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68017"/>
            <a:ext cx="2467045" cy="34608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0" y="1690576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x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4631" y="2813757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7108" y="3936938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x and 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A80FFB-E590-3248-8D31-9A06F181CB01}"/>
              </a:ext>
            </a:extLst>
          </p:cNvPr>
          <p:cNvSpPr/>
          <p:nvPr/>
        </p:nvSpPr>
        <p:spPr>
          <a:xfrm>
            <a:off x="577108" y="1274616"/>
            <a:ext cx="8395277" cy="1129016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704774-0A02-5E48-A86D-FF59C978ECAC}"/>
              </a:ext>
            </a:extLst>
          </p:cNvPr>
          <p:cNvSpPr txBox="1"/>
          <p:nvPr/>
        </p:nvSpPr>
        <p:spPr>
          <a:xfrm>
            <a:off x="4516584" y="809075"/>
            <a:ext cx="4467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Left joins should be our default</a:t>
            </a:r>
            <a:endParaRPr lang="en-US" sz="2400" dirty="0">
              <a:solidFill>
                <a:srgbClr val="C000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156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7F3BF6-A2F8-3B4E-A48D-0885837B1E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827" y="69368"/>
            <a:ext cx="5403078" cy="492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456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one-to-many</a:t>
            </a:r>
          </a:p>
          <a:p>
            <a:pPr lvl="1"/>
            <a:r>
              <a:rPr lang="en-US" dirty="0"/>
              <a:t>Each flight has one plane, but each plane has many flights</a:t>
            </a:r>
          </a:p>
          <a:p>
            <a:endParaRPr lang="en-US" dirty="0"/>
          </a:p>
          <a:p>
            <a:r>
              <a:rPr lang="en-US" dirty="0"/>
              <a:t>Can also be many-to-many</a:t>
            </a:r>
          </a:p>
          <a:p>
            <a:pPr lvl="1"/>
            <a:r>
              <a:rPr lang="en-US" dirty="0"/>
              <a:t>Each airline flies to many airports; each airport hosts many airlines</a:t>
            </a:r>
          </a:p>
          <a:p>
            <a:endParaRPr lang="en-US" dirty="0"/>
          </a:p>
          <a:p>
            <a:r>
              <a:rPr lang="en-US" dirty="0"/>
              <a:t>Can also be one-to-one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273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Duplicate keys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132" y="2269274"/>
            <a:ext cx="4574660" cy="21315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4209" y="1399313"/>
            <a:ext cx="70124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One table has duplicate keys (typically a one-to-many relationship)</a:t>
            </a:r>
            <a:br>
              <a:rPr lang="en-US" dirty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e.g. “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dest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” in the flights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tibble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476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Duplicate keys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4209" y="1399313"/>
            <a:ext cx="5330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Both tables have duplicate keys (typically an error)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276" y="2092107"/>
            <a:ext cx="4372105" cy="249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657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1E9A1-C87E-EF4E-BF81-5C3A64973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5AA1E-16EA-8E45-B35B-FE0EC802C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the location of the origin </a:t>
            </a:r>
            <a:r>
              <a:rPr lang="en-US" i="1" dirty="0"/>
              <a:t>and</a:t>
            </a:r>
            <a:r>
              <a:rPr lang="en-US" dirty="0"/>
              <a:t> destination (i.e. the </a:t>
            </a:r>
            <a:r>
              <a:rPr lang="en-US" dirty="0" err="1"/>
              <a:t>lat</a:t>
            </a:r>
            <a:r>
              <a:rPr lang="en-US" dirty="0"/>
              <a:t> and </a:t>
            </a:r>
            <a:r>
              <a:rPr lang="en-US" dirty="0" err="1"/>
              <a:t>lon</a:t>
            </a:r>
            <a:r>
              <a:rPr lang="en-US" dirty="0"/>
              <a:t>) to flights. You may want to use the suffix parameter to disambiguate variable names in your output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OPTIONAL QUESTION:</a:t>
            </a:r>
            <a:br>
              <a:rPr lang="en-US" dirty="0"/>
            </a:br>
            <a:r>
              <a:rPr lang="en-US" dirty="0"/>
              <a:t>Is there a relationship between the age of a plane and its delays? [You will have to work with the full flights data to access delay data]</a:t>
            </a:r>
          </a:p>
        </p:txBody>
      </p:sp>
    </p:spTree>
    <p:extLst>
      <p:ext uri="{BB962C8B-B14F-4D97-AF65-F5344CB8AC3E}">
        <p14:creationId xmlns:p14="http://schemas.microsoft.com/office/powerpoint/2010/main" val="3628478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369219"/>
            <a:ext cx="8068783" cy="3263504"/>
          </a:xfrm>
        </p:spPr>
        <p:txBody>
          <a:bodyPr/>
          <a:lstStyle/>
          <a:p>
            <a:r>
              <a:rPr lang="en-US" dirty="0"/>
              <a:t>Filters the observations, does not add variables</a:t>
            </a:r>
          </a:p>
          <a:p>
            <a:endParaRPr lang="en-US" dirty="0"/>
          </a:p>
          <a:p>
            <a:pPr lvl="1"/>
            <a:r>
              <a:rPr lang="en-US" dirty="0" err="1"/>
              <a:t>semi_join</a:t>
            </a:r>
            <a:r>
              <a:rPr lang="en-US" dirty="0"/>
              <a:t>(x, y) </a:t>
            </a:r>
            <a:r>
              <a:rPr lang="en-US" b="1" dirty="0"/>
              <a:t>keeps</a:t>
            </a:r>
            <a:r>
              <a:rPr lang="en-US" dirty="0"/>
              <a:t> all observations in x that have a match in y.</a:t>
            </a:r>
          </a:p>
          <a:p>
            <a:endParaRPr lang="en-US" dirty="0"/>
          </a:p>
          <a:p>
            <a:pPr lvl="1"/>
            <a:r>
              <a:rPr lang="en-US" dirty="0" err="1"/>
              <a:t>anti_join</a:t>
            </a:r>
            <a:r>
              <a:rPr lang="en-US" dirty="0"/>
              <a:t>(x, y) </a:t>
            </a:r>
            <a:r>
              <a:rPr lang="en-US" b="1" dirty="0"/>
              <a:t>drops</a:t>
            </a:r>
            <a:r>
              <a:rPr lang="en-US" dirty="0"/>
              <a:t> all observations in x that have a match in 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344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98" y="2404878"/>
            <a:ext cx="3154620" cy="1305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142" y="2404878"/>
            <a:ext cx="3197151" cy="1322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71330" y="1722475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Semi-join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44856" y="1722475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Anti-join</a:t>
            </a:r>
          </a:p>
        </p:txBody>
      </p:sp>
    </p:spTree>
    <p:extLst>
      <p:ext uri="{BB962C8B-B14F-4D97-AF65-F5344CB8AC3E}">
        <p14:creationId xmlns:p14="http://schemas.microsoft.com/office/powerpoint/2010/main" val="1695564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flights to only show flights with planes that have flown at least 100 flights (hint: you will need to first use summarize())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Combine 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fueleconomy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::vehicles and 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fueleconomy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::common to find only the records for the most common models</a:t>
            </a:r>
          </a:p>
        </p:txBody>
      </p:sp>
    </p:spTree>
    <p:extLst>
      <p:ext uri="{BB962C8B-B14F-4D97-AF65-F5344CB8AC3E}">
        <p14:creationId xmlns:p14="http://schemas.microsoft.com/office/powerpoint/2010/main" val="707366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Four main types of operations with two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45419"/>
            <a:ext cx="7886700" cy="3263504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Binding, </a:t>
            </a:r>
            <a:r>
              <a:rPr lang="en-US" dirty="0"/>
              <a:t>which simply stacks tables on top of or beside each other</a:t>
            </a:r>
          </a:p>
          <a:p>
            <a:endParaRPr lang="en-US" b="1" dirty="0"/>
          </a:p>
          <a:p>
            <a:r>
              <a:rPr lang="en-US" b="1" dirty="0"/>
              <a:t>Mutating joins</a:t>
            </a:r>
            <a:r>
              <a:rPr lang="en-US" dirty="0"/>
              <a:t>, which add new variables to one data frame from matching observations in another.</a:t>
            </a:r>
          </a:p>
          <a:p>
            <a:endParaRPr lang="en-US" dirty="0"/>
          </a:p>
          <a:p>
            <a:r>
              <a:rPr lang="en-US" b="1" dirty="0"/>
              <a:t>Filtering joins</a:t>
            </a:r>
            <a:r>
              <a:rPr lang="en-US" dirty="0"/>
              <a:t>, which filter observations from one data frame based on whether or not they match an observation in the other table.</a:t>
            </a:r>
          </a:p>
          <a:p>
            <a:endParaRPr lang="en-US" dirty="0"/>
          </a:p>
          <a:p>
            <a:r>
              <a:rPr lang="en-US" b="1" dirty="0"/>
              <a:t>Set operations</a:t>
            </a:r>
            <a:r>
              <a:rPr lang="en-US" dirty="0"/>
              <a:t>, which treat observations as if they were set elements.</a:t>
            </a:r>
          </a:p>
        </p:txBody>
      </p:sp>
    </p:spTree>
    <p:extLst>
      <p:ext uri="{BB962C8B-B14F-4D97-AF65-F5344CB8AC3E}">
        <p14:creationId xmlns:p14="http://schemas.microsoft.com/office/powerpoint/2010/main" val="598025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problems </a:t>
            </a:r>
            <a:r>
              <a:rPr lang="mr-IN" dirty="0"/>
              <a:t>–</a:t>
            </a:r>
            <a:r>
              <a:rPr lang="en-US" dirty="0"/>
              <a:t> how to troubleshoot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by identifying the variables that form the primary key in each table based on your understanding of the data</a:t>
            </a:r>
          </a:p>
          <a:p>
            <a:endParaRPr lang="en-US" dirty="0"/>
          </a:p>
          <a:p>
            <a:r>
              <a:rPr lang="en-US" dirty="0"/>
              <a:t>Check that none of the variables in the primary key are missing. If a value is missing then it can’t identify an observation!</a:t>
            </a:r>
          </a:p>
          <a:p>
            <a:endParaRPr lang="en-US" dirty="0"/>
          </a:p>
          <a:p>
            <a:r>
              <a:rPr lang="en-US" dirty="0"/>
              <a:t>Check that your foreign keys match primary keys in another table. The best way to do this is with an </a:t>
            </a:r>
            <a:r>
              <a:rPr lang="en-US" dirty="0" err="1"/>
              <a:t>anti_join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012733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3338D-0343-A442-87B6-A03B5AE0F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18EE0-739D-5841-93B2-4C09767EB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636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19513-AD58-BC4F-8A50-6A7CABC8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Row binds and column binds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46725-69F6-EF40-BA90-B719E04C0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Row binding (e.g. </a:t>
            </a:r>
            <a:r>
              <a:rPr lang="en-US" dirty="0" err="1"/>
              <a:t>dplyr</a:t>
            </a:r>
            <a:r>
              <a:rPr lang="en-US" dirty="0"/>
              <a:t>::</a:t>
            </a:r>
            <a:r>
              <a:rPr lang="en-US" dirty="0" err="1"/>
              <a:t>bind_rows</a:t>
            </a:r>
            <a:r>
              <a:rPr lang="en-US" dirty="0"/>
              <a:t>() or base::</a:t>
            </a:r>
            <a:r>
              <a:rPr lang="en-US" dirty="0" err="1"/>
              <a:t>rbind</a:t>
            </a:r>
            <a:r>
              <a:rPr lang="en-US" dirty="0"/>
              <a:t>())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Different approaches for row binding have different combinations of flexibility vs rigidity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Usually works when it should and usually doesn’t when it shouldn’t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/>
              <a:t>Column binding (e.g. </a:t>
            </a:r>
            <a:r>
              <a:rPr lang="en-US" dirty="0" err="1"/>
              <a:t>dplyr</a:t>
            </a:r>
            <a:r>
              <a:rPr lang="en-US" dirty="0"/>
              <a:t>::</a:t>
            </a:r>
            <a:r>
              <a:rPr lang="en-US" dirty="0" err="1"/>
              <a:t>bind_cols</a:t>
            </a:r>
            <a:r>
              <a:rPr lang="en-US" dirty="0"/>
              <a:t>() or base::</a:t>
            </a:r>
            <a:r>
              <a:rPr lang="en-US" dirty="0" err="1"/>
              <a:t>cbind</a:t>
            </a:r>
            <a:r>
              <a:rPr lang="en-US" dirty="0"/>
              <a:t>())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Your job to ensure the rows are aligned – easy to make mistakes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Dangerous – avoid whenever possible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Use join functions instead</a:t>
            </a:r>
          </a:p>
        </p:txBody>
      </p:sp>
    </p:spTree>
    <p:extLst>
      <p:ext uri="{BB962C8B-B14F-4D97-AF65-F5344CB8AC3E}">
        <p14:creationId xmlns:p14="http://schemas.microsoft.com/office/powerpoint/2010/main" val="2158806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variable </a:t>
            </a:r>
            <a:r>
              <a:rPr lang="en-US" b="1" dirty="0"/>
              <a:t>(or set of variables) </a:t>
            </a:r>
            <a:r>
              <a:rPr lang="en-US" dirty="0"/>
              <a:t>that uniquely identifies an observation</a:t>
            </a:r>
          </a:p>
          <a:p>
            <a:endParaRPr lang="en-US" dirty="0"/>
          </a:p>
          <a:p>
            <a:pPr lvl="1"/>
            <a:r>
              <a:rPr lang="en-US" dirty="0"/>
              <a:t>A </a:t>
            </a:r>
            <a:r>
              <a:rPr lang="en-US" b="1" dirty="0"/>
              <a:t>primary key</a:t>
            </a:r>
            <a:r>
              <a:rPr lang="en-US" dirty="0"/>
              <a:t> uniquely identifies an observation in its own table [can be a set of variables]. For example, </a:t>
            </a:r>
            <a:r>
              <a:rPr lang="en-US" dirty="0" err="1"/>
              <a:t>planes$tailnum</a:t>
            </a:r>
            <a:r>
              <a:rPr lang="en-US" dirty="0"/>
              <a:t> is a primary key because it uniquely identifies each plane in the planes table.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 </a:t>
            </a:r>
            <a:r>
              <a:rPr lang="en-US" b="1" dirty="0"/>
              <a:t>foreign key</a:t>
            </a:r>
            <a:r>
              <a:rPr lang="en-US" dirty="0"/>
              <a:t> uniquely identifies an observation in another table [can be a set of variables]. For example, the </a:t>
            </a:r>
            <a:r>
              <a:rPr lang="en-US" dirty="0" err="1"/>
              <a:t>flights$tailnum</a:t>
            </a:r>
            <a:r>
              <a:rPr lang="en-US" dirty="0"/>
              <a:t> is a foreign key because it appears in the flights table where it matches each flight to a unique plane.</a:t>
            </a:r>
          </a:p>
        </p:txBody>
      </p:sp>
    </p:spTree>
    <p:extLst>
      <p:ext uri="{BB962C8B-B14F-4D97-AF65-F5344CB8AC3E}">
        <p14:creationId xmlns:p14="http://schemas.microsoft.com/office/powerpoint/2010/main" val="3680855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D568E-B724-AD41-9D50-5E76ADD3E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AE4FC-6461-0644-B981-2CFF4A977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just added the full airline names to our flights2 dataset. Now try to instead add information about each plane from the dataset named planes</a:t>
            </a:r>
          </a:p>
        </p:txBody>
      </p:sp>
    </p:spTree>
    <p:extLst>
      <p:ext uri="{BB962C8B-B14F-4D97-AF65-F5344CB8AC3E}">
        <p14:creationId xmlns:p14="http://schemas.microsoft.com/office/powerpoint/2010/main" val="893362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83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2775630"/>
            <a:ext cx="2079625" cy="15910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975" y="2295525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Each potential match</a:t>
            </a:r>
          </a:p>
        </p:txBody>
      </p:sp>
    </p:spTree>
    <p:extLst>
      <p:ext uri="{BB962C8B-B14F-4D97-AF65-F5344CB8AC3E}">
        <p14:creationId xmlns:p14="http://schemas.microsoft.com/office/powerpoint/2010/main" val="1286946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2775630"/>
            <a:ext cx="2079625" cy="15910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8475" y="2828925"/>
            <a:ext cx="4092575" cy="15377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975" y="2295525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Each potential match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24450" y="2295525"/>
            <a:ext cx="2904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Number of actual matches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50581" y="4530736"/>
            <a:ext cx="4804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 charset="0"/>
                <a:ea typeface="Avenir Book" charset="0"/>
                <a:cs typeface="Avenir Book" charset="0"/>
              </a:rPr>
              <a:t>Inner join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: Unmatched rows are not included in the output</a:t>
            </a:r>
          </a:p>
        </p:txBody>
      </p:sp>
    </p:spTree>
    <p:extLst>
      <p:ext uri="{BB962C8B-B14F-4D97-AF65-F5344CB8AC3E}">
        <p14:creationId xmlns:p14="http://schemas.microsoft.com/office/powerpoint/2010/main" val="217652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2775630"/>
            <a:ext cx="2079625" cy="15910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8475" y="2828925"/>
            <a:ext cx="4092575" cy="15377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975" y="2295525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Each potential match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24450" y="2295525"/>
            <a:ext cx="2904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Number of actual matches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50581" y="4530736"/>
            <a:ext cx="4804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 charset="0"/>
                <a:ea typeface="Avenir Book" charset="0"/>
                <a:cs typeface="Avenir Book" charset="0"/>
              </a:rPr>
              <a:t>Inner join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: Unmatched rows are not included in the output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50E0AD-9DDA-9C47-8676-03541B36002E}"/>
              </a:ext>
            </a:extLst>
          </p:cNvPr>
          <p:cNvSpPr txBox="1"/>
          <p:nvPr/>
        </p:nvSpPr>
        <p:spPr>
          <a:xfrm>
            <a:off x="4250581" y="4817251"/>
            <a:ext cx="42130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Avenir Book" charset="0"/>
                <a:ea typeface="Avenir Book" charset="0"/>
                <a:cs typeface="Avenir Book" charset="0"/>
              </a:rPr>
              <a:t>Could result in loss of observations – use with care</a:t>
            </a:r>
            <a:endParaRPr lang="en-US" sz="1400" dirty="0">
              <a:solidFill>
                <a:srgbClr val="C00000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438317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3D36444-BA67-F541-8106-F53A01161389}" vid="{E4B51183-AA3E-8342-B534-F249D4AA10F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2858</TotalTime>
  <Words>710</Words>
  <Application>Microsoft Macintosh PowerPoint</Application>
  <PresentationFormat>On-screen Show (16:9)</PresentationFormat>
  <Paragraphs>86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Avenir Book</vt:lpstr>
      <vt:lpstr>Calibri</vt:lpstr>
      <vt:lpstr>Calibri Light</vt:lpstr>
      <vt:lpstr>Theme1</vt:lpstr>
      <vt:lpstr>Relational data</vt:lpstr>
      <vt:lpstr>Four main types of operations with two tables</vt:lpstr>
      <vt:lpstr>Row binds and column binds</vt:lpstr>
      <vt:lpstr>Keys</vt:lpstr>
      <vt:lpstr>Exercise</vt:lpstr>
      <vt:lpstr>Understanding joins</vt:lpstr>
      <vt:lpstr>Understanding joins</vt:lpstr>
      <vt:lpstr>Understanding joins</vt:lpstr>
      <vt:lpstr>Understanding joins</vt:lpstr>
      <vt:lpstr>Outer joins</vt:lpstr>
      <vt:lpstr>Outer joins</vt:lpstr>
      <vt:lpstr>PowerPoint Presentation</vt:lpstr>
      <vt:lpstr>Relations</vt:lpstr>
      <vt:lpstr>Duplicate keys</vt:lpstr>
      <vt:lpstr>Duplicate keys</vt:lpstr>
      <vt:lpstr>Exercise</vt:lpstr>
      <vt:lpstr>Filtering</vt:lpstr>
      <vt:lpstr>PowerPoint Presentation</vt:lpstr>
      <vt:lpstr>Exercises</vt:lpstr>
      <vt:lpstr>Join problems – how to troubleshoot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Nina Overgaard Therkildsen</dc:creator>
  <cp:lastModifiedBy>Nina Overgaard Therkildsen</cp:lastModifiedBy>
  <cp:revision>39</cp:revision>
  <cp:lastPrinted>2020-04-20T12:27:12Z</cp:lastPrinted>
  <dcterms:created xsi:type="dcterms:W3CDTF">2018-09-25T09:28:11Z</dcterms:created>
  <dcterms:modified xsi:type="dcterms:W3CDTF">2020-10-26T18:19:40Z</dcterms:modified>
</cp:coreProperties>
</file>

<file path=docProps/thumbnail.jpeg>
</file>